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5E681-215D-4C7D-9696-04EDD6ECC456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BB24-C66A-4C1A-A9C4-0F36D0B1CD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van-off.com/uploads/posts/2012-09/1346533961_spring-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42"/>
            <a:ext cx="9112898" cy="6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3116"/>
            <a:ext cx="6243654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nastasiaScript" pitchFamily="2" charset="0"/>
              </a:rPr>
              <a:t>Геофизические и геохимические исследования</a:t>
            </a:r>
            <a:endParaRPr lang="ru-RU" sz="4800" b="1" dirty="0">
              <a:solidFill>
                <a:srgbClr val="FF000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ospelova.ucoz.ru/_tbkp/shablon/shko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-24"/>
            <a:ext cx="585791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3300"/>
                </a:solidFill>
                <a:latin typeface="Comic Sans MS" pitchFamily="66" charset="0"/>
              </a:rPr>
              <a:t>Геохимический метод дает возможность изучать временные изменения </a:t>
            </a:r>
            <a:r>
              <a:rPr lang="ru-RU" sz="1900" dirty="0" smtClean="0">
                <a:solidFill>
                  <a:srgbClr val="003300"/>
                </a:solidFill>
                <a:latin typeface="Comic Sans MS" pitchFamily="66" charset="0"/>
              </a:rPr>
              <a:t>миграционных </a:t>
            </a:r>
            <a:r>
              <a:rPr lang="ru-RU" sz="1900" dirty="0">
                <a:solidFill>
                  <a:srgbClr val="003300"/>
                </a:solidFill>
                <a:latin typeface="Comic Sans MS" pitchFamily="66" charset="0"/>
              </a:rPr>
              <a:t>потоков путем повторных наблюдений в одних и тех же комплексах. </a:t>
            </a:r>
            <a:r>
              <a:rPr lang="ru-RU" sz="1900" dirty="0" smtClean="0">
                <a:solidFill>
                  <a:srgbClr val="003300"/>
                </a:solidFill>
                <a:latin typeface="Comic Sans MS" pitchFamily="66" charset="0"/>
              </a:rPr>
              <a:t>Более </a:t>
            </a:r>
            <a:r>
              <a:rPr lang="ru-RU" sz="1900" dirty="0">
                <a:solidFill>
                  <a:srgbClr val="003300"/>
                </a:solidFill>
                <a:latin typeface="Comic Sans MS" pitchFamily="66" charset="0"/>
              </a:rPr>
              <a:t>быстрое развитие геохимического метода связано с тем, что он не требует </a:t>
            </a:r>
            <a:r>
              <a:rPr lang="ru-RU" sz="1900" dirty="0" smtClean="0">
                <a:solidFill>
                  <a:srgbClr val="003300"/>
                </a:solidFill>
                <a:latin typeface="Comic Sans MS" pitchFamily="66" charset="0"/>
              </a:rPr>
              <a:t>общей постановки, стационарных наблюдений и инструментов непосредственно </a:t>
            </a:r>
            <a:r>
              <a:rPr lang="ru-RU" sz="1900" dirty="0">
                <a:solidFill>
                  <a:srgbClr val="003300"/>
                </a:solidFill>
                <a:latin typeface="Comic Sans MS" pitchFamily="66" charset="0"/>
              </a:rPr>
              <a:t>в полевых условиях. </a:t>
            </a:r>
            <a:endParaRPr lang="ru-RU" sz="1900" dirty="0" smtClean="0">
              <a:solidFill>
                <a:srgbClr val="003300"/>
              </a:solidFill>
              <a:latin typeface="Comic Sans MS" pitchFamily="66" charset="0"/>
            </a:endParaRPr>
          </a:p>
          <a:p>
            <a:pPr algn="ctr"/>
            <a:endParaRPr lang="ru-RU" sz="1900" dirty="0">
              <a:latin typeface="Comic Sans MS" pitchFamily="66" charset="0"/>
            </a:endParaRPr>
          </a:p>
          <a:p>
            <a:pPr algn="ctr"/>
            <a:r>
              <a:rPr lang="ru-RU" sz="1900" dirty="0" smtClean="0">
                <a:solidFill>
                  <a:srgbClr val="6600FF"/>
                </a:solidFill>
                <a:latin typeface="Comic Sans MS" pitchFamily="66" charset="0"/>
              </a:rPr>
              <a:t>Сбор </a:t>
            </a:r>
            <a:r>
              <a:rPr lang="ru-RU" sz="1900" dirty="0">
                <a:solidFill>
                  <a:srgbClr val="6600FF"/>
                </a:solidFill>
                <a:latin typeface="Comic Sans MS" pitchFamily="66" charset="0"/>
              </a:rPr>
              <a:t>фактического материала в поле может проводиться при </a:t>
            </a:r>
            <a:r>
              <a:rPr lang="ru-RU" sz="1900" dirty="0" err="1">
                <a:solidFill>
                  <a:srgbClr val="6600FF"/>
                </a:solidFill>
                <a:latin typeface="Comic Sans MS" pitchFamily="66" charset="0"/>
              </a:rPr>
              <a:t>полустационарных</a:t>
            </a:r>
            <a:r>
              <a:rPr lang="ru-RU" sz="1900" dirty="0">
                <a:solidFill>
                  <a:srgbClr val="6600FF"/>
                </a:solidFill>
                <a:latin typeface="Comic Sans MS" pitchFamily="66" charset="0"/>
              </a:rPr>
              <a:t> или маршрутных исследованиях путем одновременного отбора образцов из всех компонентов ПТК. Последующая обработка образцов </a:t>
            </a:r>
            <a:r>
              <a:rPr lang="ru-RU" sz="1900" dirty="0" smtClean="0">
                <a:solidFill>
                  <a:srgbClr val="6600FF"/>
                </a:solidFill>
                <a:latin typeface="Comic Sans MS" pitchFamily="66" charset="0"/>
              </a:rPr>
              <a:t>производится </a:t>
            </a:r>
            <a:r>
              <a:rPr lang="ru-RU" sz="1900" dirty="0">
                <a:solidFill>
                  <a:srgbClr val="6600FF"/>
                </a:solidFill>
                <a:latin typeface="Comic Sans MS" pitchFamily="66" charset="0"/>
              </a:rPr>
              <a:t>в лабораторных условиях с использованием разнообразных химических, </a:t>
            </a:r>
            <a:r>
              <a:rPr lang="ru-RU" sz="1900" dirty="0" smtClean="0">
                <a:solidFill>
                  <a:srgbClr val="6600FF"/>
                </a:solidFill>
                <a:latin typeface="Comic Sans MS" pitchFamily="66" charset="0"/>
              </a:rPr>
              <a:t>физических </a:t>
            </a:r>
            <a:r>
              <a:rPr lang="ru-RU" sz="1900" dirty="0">
                <a:solidFill>
                  <a:srgbClr val="6600FF"/>
                </a:solidFill>
                <a:latin typeface="Comic Sans MS" pitchFamily="66" charset="0"/>
              </a:rPr>
              <a:t>и </a:t>
            </a:r>
            <a:endParaRPr lang="ru-RU" sz="19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algn="ctr"/>
            <a:r>
              <a:rPr lang="ru-RU" sz="1900" dirty="0" smtClean="0">
                <a:solidFill>
                  <a:srgbClr val="6600FF"/>
                </a:solidFill>
                <a:latin typeface="Comic Sans MS" pitchFamily="66" charset="0"/>
              </a:rPr>
              <a:t>физико-химических </a:t>
            </a:r>
            <a:r>
              <a:rPr lang="ru-RU" sz="1900" dirty="0">
                <a:solidFill>
                  <a:srgbClr val="6600FF"/>
                </a:solidFill>
                <a:latin typeface="Comic Sans MS" pitchFamily="66" charset="0"/>
              </a:rPr>
              <a:t>методов, </a:t>
            </a:r>
            <a:endParaRPr lang="ru-RU" sz="19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 algn="ctr"/>
            <a:r>
              <a:rPr lang="ru-RU" sz="1900" dirty="0" smtClean="0">
                <a:solidFill>
                  <a:srgbClr val="6600FF"/>
                </a:solidFill>
                <a:latin typeface="Comic Sans MS" pitchFamily="66" charset="0"/>
              </a:rPr>
              <a:t>современных </a:t>
            </a:r>
            <a:r>
              <a:rPr lang="ru-RU" sz="1900" dirty="0">
                <a:solidFill>
                  <a:srgbClr val="6600FF"/>
                </a:solidFill>
                <a:latin typeface="Comic Sans MS" pitchFamily="66" charset="0"/>
              </a:rPr>
              <a:t>аппаратов.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364/71345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571480"/>
            <a:ext cx="735811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Результат обработки образцов - это масса данных о содержании химических элементов в породах., водах, почвах, организмах, атмосфере. При большом количестве данных на этапе обработки материала производится систематизация его и используются математические методы.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Сопоставление химического состава различных компонентов позволяет получить специальные геохимические показатели, характеризующие взаимосвязь между ними с помощью коэффициентов миграции и биологического поглощения.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Применение геохимического метода позволяет внедрить современные взаимосвязи, обнаружить черты прошлого и тенденции будущего. Для восстановления истории развития ПТК важно изучить химический состав коры выветривания, рыхлых наносов и почв.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ntalpiti.ru/files/99604/shablon_ekolog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56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714356"/>
            <a:ext cx="72866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ранних этапов развитие географии было свойственно стремление охарактеризовать наиболее общие особенности строения Земли, вещественного состава, познать природную сущность процессов и т. д. Долгое время география и геофизика развивалась как одна наука. Даже в XIX географы не всегда разграничивали эти науки.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До недавнего времени геофизический метод использовался лишь при изучении наиболее динамичных компонентов — это воздушных водных масс. Без применения этого метода не возможно развитие климатологии, гидрологии и океанологии.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65/69365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785794"/>
            <a:ext cx="578647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Основоположником является Григорьев, который совместно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Будыко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установил один из основных геофизических показателей природных зон - это радиационный индекс сухости, характеризующий соотношение тепла и влаги в пределах зоны. Все процессы взаимодействуя между отдельными компонентами и явлениями природы сводятся к передаче и преобразованию вещества и энергии.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Поэтому повышение интереса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физико-географов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к познанию взаимосвязей существующих в ПТК и природных процессов привело к необходимости применения физических и химических методов исследования и возникновению геофизического и геохимического направлений в современной физической географии.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oboi-dlja-stola.ru/file/4408/760x0/16:9/%D0%A4%D0%B8%D0%BE%D0%BB%D0%B5%D1%82%D0%BE%D0%B2%D1%8B%D0%B5-%D0%BA%D0%B0%D0%BF%D0%BB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2214554"/>
            <a:ext cx="771530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Геофизический метод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- это метод изучения взаимосвязей существующих в ПТК.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FF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Геофизический метод первоначально был применен для исследования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энергообмена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пределах крупных ПТК и базировался на исследованиях на станциях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гидрометеосети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rgbClr val="0000FF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Масса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энергообмен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различных ПТК очень индивидуальны и может существенно изменяться во времени и пространстве, поэтому надежность геофизических показателей зависит от деятельности и массовости наблюдений, которые могут быть только стационарными.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alland.ru/thumbs/1270086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285728"/>
            <a:ext cx="75009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Наблюдения эти очень трудоемки.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Они включают количественные измерения всех процессов превращения и перемещения энергии и вещества в ПТК. Для наблюдения используются различные физические приборы и инструменты, в том числе приборы автоматической и дистанционной регистрации.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oyrebenok.ru/images/presentation/nice/m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056784" cy="45365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>
              <a:latin typeface="Book Antiqua" pitchFamily="18" charset="0"/>
            </a:endParaRPr>
          </a:p>
          <a:p>
            <a:pPr marL="0" indent="0" algn="ctr">
              <a:buNone/>
            </a:pPr>
            <a:endParaRPr lang="ru-RU" dirty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6600FF"/>
                </a:solidFill>
                <a:latin typeface="Book Antiqua" pitchFamily="18" charset="0"/>
              </a:rPr>
              <a:t>Качественно новый этап развития геофизического метода в географии – применение его к изучению таких сложных динамических систем, включающих в себя разные уровни организации материи, как ПТК и географическая оболочка в целом</a:t>
            </a:r>
            <a:endParaRPr lang="ru-RU" dirty="0">
              <a:solidFill>
                <a:srgbClr val="66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nda6035.ucoz.ru/prezentacija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85918" y="214290"/>
            <a:ext cx="53578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Геохимический метод исследования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57290" y="1928802"/>
            <a:ext cx="70009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Геохимический метод довольно молодой. Геохимия как наука возникла в начале XX в. на стыке химических наук и наук о Земле. Применение методов геохимии для изучения ПТК связано с именем академика Полынова, который в 40-е года XX в. определил основное понятие геохимии ландшафта и уточнил ведущий метод ландшафтно-геохимических исследований — сопряженный анализ.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33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Геохимический метод начал применяться в 50-е годы и быстро внедрился в 60-е.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это время геохимический метод занимал ведущее положение в изучении взаимосвязей между отдельными компонентами природы и различных ПТК, посредством обмена вещества и энергии.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2.bp.blogspot.com/-46BEkqLqgSg/TlFGJAit-hI/AAAAAAAAAYU/1PAPKm7ef6U/s1600/%2525D1%252581%2525D0%2525BB%2525D0%2525B0%2525D0%2525B9%2525D0%2525B4%2525D1%25258B.%2B%2525D1%252585%2525D0%2525B8%2525D0%2525BC%2525D0%2525B8%2525D1%25258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143240" y="714356"/>
            <a:ext cx="500066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Геохимический метод направлен на исследование взаимосвязей существующих в природе посредством изучения миграции химических элементов в ПТК.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озволяет проникнуть в самую сущность протекающих природных процессов.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Применение его в комплексных физико-географических исследованиях включает два взаимосвязанных аспекта: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nachalkanosova.ucoz.ru/graffiti/0/1313978218_bez-imeni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7" y="0"/>
            <a:ext cx="9153487" cy="68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1071546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Сопряженный анализ, который позволяет вскрыть карту распределения химических элементов в вертикальном профиле ПТК;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2. Сопоставляя вертикальные геохимические профили, с помощью геохимического метода можно проследить не только миграцию элементов между компонентами внутри комплекса, но и пространственные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взаимосвязи между различными комплексами.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324148-50AB-4468-9DEB-0E19E0FED969}"/>
</file>

<file path=customXml/itemProps2.xml><?xml version="1.0" encoding="utf-8"?>
<ds:datastoreItem xmlns:ds="http://schemas.openxmlformats.org/officeDocument/2006/customXml" ds:itemID="{5BC496DE-3ABF-458D-BCA0-2D1F8EF4E9AE}"/>
</file>

<file path=customXml/itemProps3.xml><?xml version="1.0" encoding="utf-8"?>
<ds:datastoreItem xmlns:ds="http://schemas.openxmlformats.org/officeDocument/2006/customXml" ds:itemID="{2F867B38-DBD3-44BF-A7E6-9F3A622F339A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652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Геофизические и геохимические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Геофизические и геохимические исследования</dc:title>
  <dc:creator>Marina Tomash</dc:creator>
  <cp:lastModifiedBy>Marina</cp:lastModifiedBy>
  <cp:revision>12</cp:revision>
  <dcterms:created xsi:type="dcterms:W3CDTF">2015-01-22T09:36:01Z</dcterms:created>
  <dcterms:modified xsi:type="dcterms:W3CDTF">2015-12-01T16:47:52Z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